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1FF0-C826-4182-B038-41EA230207A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566B-2496-437D-9701-77683BA2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PURNEA UNIVERSITY</a:t>
            </a:r>
            <a:br>
              <a:rPr lang="en-IN" dirty="0" smtClean="0"/>
            </a:br>
            <a:r>
              <a:rPr lang="en-IN" dirty="0" smtClean="0"/>
              <a:t>PURNEA COLLEGE, PURNEA</a:t>
            </a:r>
            <a:br>
              <a:rPr lang="en-IN" dirty="0" smtClean="0"/>
            </a:br>
            <a:r>
              <a:rPr lang="en-IN" dirty="0" smtClean="0"/>
              <a:t>DEPT. OF BENGALI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NAME- MASUD ALI DEWAN</a:t>
            </a:r>
            <a:br>
              <a:rPr lang="en-IN" dirty="0" smtClean="0"/>
            </a:br>
            <a:r>
              <a:rPr lang="en-IN" dirty="0" smtClean="0"/>
              <a:t>SLIDE FOR MONTH OF APRIL</a:t>
            </a:r>
            <a:br>
              <a:rPr lang="en-IN" dirty="0" smtClean="0"/>
            </a:br>
            <a:r>
              <a:rPr lang="en-IN" dirty="0" smtClean="0"/>
              <a:t>PG  </a:t>
            </a:r>
            <a:r>
              <a:rPr lang="en-IN" smtClean="0"/>
              <a:t>SEMESTER  II</a:t>
            </a:r>
            <a:br>
              <a:rPr lang="en-IN" smtClean="0"/>
            </a:br>
            <a:r>
              <a:rPr lang="en-IN" smtClean="0"/>
              <a:t>CC-6 (PAPER- VII )</a:t>
            </a:r>
            <a:br>
              <a:rPr lang="en-IN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2484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s-IN" dirty="0" smtClean="0"/>
              <a:t>বাংলার জনপ্রিয় কথাসাহিত্যিক তারাশঙ্কর বন্দ্যোপাধ্যায়</a:t>
            </a:r>
            <a:r>
              <a:rPr lang="en-US" dirty="0" smtClean="0"/>
              <a:t>,</a:t>
            </a:r>
            <a:r>
              <a:rPr lang="as-IN" dirty="0" smtClean="0"/>
              <a:t> তিনি ছিলেন বিংশ শতাব্দীর একজন অন্যতম সেরা সাহিত্যিক তথা ঔপন্যাসিক |</a:t>
            </a:r>
          </a:p>
          <a:p>
            <a:r>
              <a:rPr lang="as-IN" dirty="0" smtClean="0"/>
              <a:t>তিনি তাঁর সম্পূর্ণ জীবনকালে প্রায় ৬৫টা উপন্যাস, ৫৩টা ছোটগল্প, ৪টে আত্মজীবনী মূলক গল্প ও দুটো ভ্রমন কাহিনী লিখেছিলেন 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0668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তারাশঙ্কর বন্দ্যোপাধ্যায়ের জন্ম </a:t>
            </a:r>
            <a:r>
              <a:rPr lang="as-IN" b="1" dirty="0" smtClean="0"/>
              <a:t>২৩শে জুলাই,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as-IN" b="1" dirty="0" smtClean="0"/>
              <a:t> ১৮৯৮</a:t>
            </a:r>
            <a:r>
              <a:rPr lang="as-IN" dirty="0" smtClean="0"/>
              <a:t> সালের বর্তমান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বীরভূম জেলার লাভপুর অঞ্চলে হয়েছিলো |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তাঁর বাবা ছিলেন হরিদাস বন্দ্যোপাধ্যায় আর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as-IN" dirty="0" smtClean="0"/>
              <a:t> মা ছিলেন প্রভাবতী দেবী |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তারাশঙ্করের পরিচয় পর্ব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/>
              <a:t> </a:t>
            </a:r>
            <a:r>
              <a:rPr lang="bn-IN" dirty="0" smtClean="0"/>
              <a:t>তারাশঙ্করের সম্পর্কে নানা তত্ত্ব ---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dirty="0" smtClean="0"/>
              <a:t> ১- জন্ম ও পারিবারিক পরিচয়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dirty="0" smtClean="0"/>
              <a:t> ২- শৈশব ও কৈশোরকালের বর্ণনা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dirty="0" smtClean="0"/>
              <a:t> ৩- শিক্ষা জীবনের বর্ণনা ।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তারাশঙ্করের পরিচয় পর্ব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/>
              <a:t> </a:t>
            </a:r>
            <a:r>
              <a:rPr lang="bn-IN" dirty="0" smtClean="0"/>
              <a:t>৪- কর্মজীবন এর পরিচয়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dirty="0" smtClean="0"/>
              <a:t> ৫- সাহিত্য রচনা । </a:t>
            </a:r>
          </a:p>
          <a:p>
            <a:pPr>
              <a:buNone/>
            </a:pPr>
            <a:endParaRPr lang="bn-IN" dirty="0"/>
          </a:p>
          <a:p>
            <a:pPr>
              <a:buNone/>
            </a:pPr>
            <a:r>
              <a:rPr lang="bn-IN" smtClean="0"/>
              <a:t> ৬- </a:t>
            </a:r>
            <a:r>
              <a:rPr lang="bn-IN" dirty="0" smtClean="0"/>
              <a:t>শেষ জীবনের বর্ণনা ।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PURNEA UNIVERSITY PURNEA COLLEGE, PURNEA DEPT. OF BENGALI  NAME- MASUD ALI DEWAN SLIDE FOR MONTH OF APRIL PG  SEMESTER  II CC-6 (PAPER- VII ) </vt:lpstr>
      <vt:lpstr>PowerPoint Presentation</vt:lpstr>
      <vt:lpstr>PowerPoint Presentation</vt:lpstr>
      <vt:lpstr>তারাশঙ্করের পরিচয় পর্ব </vt:lpstr>
      <vt:lpstr>তারাশঙ্করের পরিচয় পর্ব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 PURNEA COLLEGE, PURNEA DEPT. OF BENGALI  NAME- MASUD ALI DEWAN SLIDE FOR MONTH OF APRIL PG  SEMESTER  II [B.N.MANDAL UNIVERSITY]</dc:title>
  <dc:creator>HP</dc:creator>
  <cp:lastModifiedBy>User</cp:lastModifiedBy>
  <cp:revision>9</cp:revision>
  <dcterms:created xsi:type="dcterms:W3CDTF">2019-09-11T09:40:59Z</dcterms:created>
  <dcterms:modified xsi:type="dcterms:W3CDTF">2020-04-17T11:21:42Z</dcterms:modified>
</cp:coreProperties>
</file>